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6" r:id="rId1"/>
  </p:sldMasterIdLst>
  <p:sldIdLst>
    <p:sldId id="257" r:id="rId2"/>
    <p:sldId id="258" r:id="rId3"/>
    <p:sldId id="260" r:id="rId4"/>
    <p:sldId id="261" r:id="rId5"/>
    <p:sldId id="262" r:id="rId6"/>
    <p:sldId id="264" r:id="rId7"/>
    <p:sldId id="267" r:id="rId8"/>
    <p:sldId id="269" r:id="rId9"/>
    <p:sldId id="270" r:id="rId10"/>
    <p:sldId id="271" r:id="rId11"/>
    <p:sldId id="272" r:id="rId12"/>
    <p:sldId id="275" r:id="rId13"/>
    <p:sldId id="276" r:id="rId14"/>
    <p:sldId id="277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snapVertSplitter="1" vertBarState="minimized" horzBarState="maximized">
    <p:restoredLeft sz="34635" autoAdjust="0"/>
    <p:restoredTop sz="86466" autoAdjust="0"/>
  </p:normalViewPr>
  <p:slideViewPr>
    <p:cSldViewPr>
      <p:cViewPr varScale="1">
        <p:scale>
          <a:sx n="51" d="100"/>
          <a:sy n="51" d="100"/>
        </p:scale>
        <p:origin x="-86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46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3560D9B-F749-4EEB-B9AE-8DFFF2C37431}" type="datetimeFigureOut">
              <a:rPr lang="ru-RU" smtClean="0"/>
              <a:pPr/>
              <a:t>18.04.2012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F441BC8-A6ED-404C-859D-057EC453BF5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Прямоугольник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Прямоугольник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Прямоугольник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56" name="Прямоугольник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Прямоугольник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Прямоугольник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Прямоугольник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3560D9B-F749-4EEB-B9AE-8DFFF2C37431}" type="datetimeFigureOut">
              <a:rPr lang="ru-RU" smtClean="0"/>
              <a:pPr/>
              <a:t>18.04.2012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F441BC8-A6ED-404C-859D-057EC453BF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3560D9B-F749-4EEB-B9AE-8DFFF2C37431}" type="datetimeFigureOut">
              <a:rPr lang="ru-RU" smtClean="0"/>
              <a:pPr/>
              <a:t>18.04.2012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F441BC8-A6ED-404C-859D-057EC453BF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3560D9B-F749-4EEB-B9AE-8DFFF2C37431}" type="datetimeFigureOut">
              <a:rPr lang="ru-RU" smtClean="0"/>
              <a:pPr/>
              <a:t>18.04.2012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F441BC8-A6ED-404C-859D-057EC453BF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олилиния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Полилиния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Полилиния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Полилиния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Полилиния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Полилиния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Полилиния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Полилиния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Полилиния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Полилиния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Полилиния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Полилиния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Полилиния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Полилиния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3560D9B-F749-4EEB-B9AE-8DFFF2C37431}" type="datetimeFigureOut">
              <a:rPr lang="ru-RU" smtClean="0"/>
              <a:pPr/>
              <a:t>18.04.2012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F441BC8-A6ED-404C-859D-057EC453BF5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Прямоугольник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Прямоугольник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3560D9B-F749-4EEB-B9AE-8DFFF2C37431}" type="datetimeFigureOut">
              <a:rPr lang="ru-RU" smtClean="0"/>
              <a:pPr/>
              <a:t>18.04.2012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F441BC8-A6ED-404C-859D-057EC453BF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Прямоугольник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3560D9B-F749-4EEB-B9AE-8DFFF2C37431}" type="datetimeFigureOut">
              <a:rPr lang="ru-RU" smtClean="0"/>
              <a:pPr/>
              <a:t>18.04.2012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F441BC8-A6ED-404C-859D-057EC453BF5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Прямоугольник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Прямоугольник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Прямоугольник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Прямоугольник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3560D9B-F749-4EEB-B9AE-8DFFF2C37431}" type="datetimeFigureOut">
              <a:rPr lang="ru-RU" smtClean="0"/>
              <a:pPr/>
              <a:t>18.04.2012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F441BC8-A6ED-404C-859D-057EC453BF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3560D9B-F749-4EEB-B9AE-8DFFF2C37431}" type="datetimeFigureOut">
              <a:rPr lang="ru-RU" smtClean="0"/>
              <a:pPr/>
              <a:t>18.04.2012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F441BC8-A6ED-404C-859D-057EC453BF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3560D9B-F749-4EEB-B9AE-8DFFF2C37431}" type="datetimeFigureOut">
              <a:rPr lang="ru-RU" smtClean="0"/>
              <a:pPr/>
              <a:t>18.04.2012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F441BC8-A6ED-404C-859D-057EC453BF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Группа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Прямая соединительная линия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Прямая соединительная линия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Прямая соединительная линия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grpSp>
        <p:nvGrpSpPr>
          <p:cNvPr id="14" name="Группа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Прямая соединительная линия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Прямая соединительная линия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Группа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Прямая соединительная линия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Прямая соединительная линия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Прямая соединительная линия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83560D9B-F749-4EEB-B9AE-8DFFF2C37431}" type="datetimeFigureOut">
              <a:rPr lang="ru-RU" smtClean="0"/>
              <a:pPr/>
              <a:t>18.04.2012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3F441BC8-A6ED-404C-859D-057EC453BF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Прямоугольник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83560D9B-F749-4EEB-B9AE-8DFFF2C37431}" type="datetimeFigureOut">
              <a:rPr lang="ru-RU" smtClean="0"/>
              <a:pPr/>
              <a:t>18.04.2012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3F441BC8-A6ED-404C-859D-057EC453BF5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57290" y="571480"/>
            <a:ext cx="6572296" cy="9286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>
                <a:solidFill>
                  <a:srgbClr val="FF0000"/>
                </a:solidFill>
                <a:latin typeface="Arno Pro" pitchFamily="18" charset="0"/>
              </a:rPr>
              <a:t>«Двенадцатый год был великой эпохой в жизни России</a:t>
            </a:r>
            <a:r>
              <a:rPr lang="ru-RU" b="1" i="1" dirty="0" smtClean="0">
                <a:solidFill>
                  <a:srgbClr val="FF0000"/>
                </a:solidFill>
                <a:latin typeface="Arno Pro" pitchFamily="18" charset="0"/>
              </a:rPr>
              <a:t>...»</a:t>
            </a:r>
            <a:endParaRPr lang="ru-RU" b="1" i="1" dirty="0">
              <a:solidFill>
                <a:srgbClr val="FF0000"/>
              </a:solidFill>
              <a:latin typeface="Arno Pro" pitchFamily="18" charset="0"/>
            </a:endParaRPr>
          </a:p>
          <a:p>
            <a:r>
              <a:rPr lang="ru-RU" b="1" i="1" smtClean="0">
                <a:solidFill>
                  <a:srgbClr val="FF0000"/>
                </a:solidFill>
                <a:latin typeface="Arno Pro" pitchFamily="18" charset="0"/>
              </a:rPr>
              <a:t>                                                                                                        </a:t>
            </a:r>
          </a:p>
          <a:p>
            <a:r>
              <a:rPr lang="ru-RU" b="1" i="1" smtClean="0">
                <a:solidFill>
                  <a:srgbClr val="FF0000"/>
                </a:solidFill>
                <a:latin typeface="Arno Pro" pitchFamily="18" charset="0"/>
              </a:rPr>
              <a:t> </a:t>
            </a:r>
            <a:r>
              <a:rPr lang="ru-RU" b="1" i="1" dirty="0" smtClean="0">
                <a:solidFill>
                  <a:srgbClr val="FF0000"/>
                </a:solidFill>
                <a:latin typeface="Arno Pro" pitchFamily="18" charset="0"/>
              </a:rPr>
              <a:t>В</a:t>
            </a:r>
            <a:r>
              <a:rPr lang="ru-RU" b="1" i="1" dirty="0">
                <a:solidFill>
                  <a:srgbClr val="FF0000"/>
                </a:solidFill>
                <a:latin typeface="Arno Pro" pitchFamily="18" charset="0"/>
              </a:rPr>
              <a:t>. Г. Белинский 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1428736"/>
            <a:ext cx="7715304" cy="4929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8662" y="928669"/>
            <a:ext cx="7215238" cy="5286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0100" y="928670"/>
            <a:ext cx="7000924" cy="5143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857232"/>
            <a:ext cx="7429552" cy="55007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714356"/>
            <a:ext cx="7786742" cy="57864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71604" y="857232"/>
            <a:ext cx="6215106" cy="5000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8662" y="928670"/>
            <a:ext cx="7215237" cy="50720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714356"/>
            <a:ext cx="7858180" cy="55007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 rot="10800000" flipV="1">
            <a:off x="571470" y="785794"/>
            <a:ext cx="7929617" cy="55721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571480"/>
            <a:ext cx="8143932" cy="58579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1285860"/>
            <a:ext cx="7715304" cy="46434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1537" y="1428736"/>
            <a:ext cx="6929487" cy="44291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581025"/>
            <a:ext cx="7715304" cy="569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7" y="642918"/>
            <a:ext cx="8143932" cy="5715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Метро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Метро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Метро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73</TotalTime>
  <Words>17</Words>
  <Application>Microsoft Office PowerPoint</Application>
  <PresentationFormat>Экран (4:3)</PresentationFormat>
  <Paragraphs>3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Метро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33</cp:revision>
  <dcterms:created xsi:type="dcterms:W3CDTF">2012-03-31T11:42:40Z</dcterms:created>
  <dcterms:modified xsi:type="dcterms:W3CDTF">2012-04-18T13:19:25Z</dcterms:modified>
</cp:coreProperties>
</file>